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anva Sans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.svg"/><Relationship Id="rId5" Type="http://schemas.openxmlformats.org/officeDocument/2006/relationships/image" Target="../media/image13.sv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75039" y="0"/>
            <a:ext cx="3812961" cy="10287000"/>
            <a:chOff x="0" y="0"/>
            <a:chExt cx="100423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04237" cy="2709333"/>
            </a:xfrm>
            <a:custGeom>
              <a:avLst/>
              <a:gdLst/>
              <a:ahLst/>
              <a:cxnLst/>
              <a:rect l="l" t="t" r="r" b="b"/>
              <a:pathLst>
                <a:path w="1004237" h="2709333">
                  <a:moveTo>
                    <a:pt x="0" y="0"/>
                  </a:moveTo>
                  <a:lnTo>
                    <a:pt x="1004237" y="0"/>
                  </a:lnTo>
                  <a:lnTo>
                    <a:pt x="100423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5A58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695608" y="4364069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1" y="0"/>
                </a:lnTo>
                <a:lnTo>
                  <a:pt x="1558861" y="1558862"/>
                </a:lnTo>
                <a:lnTo>
                  <a:pt x="0" y="155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75039" y="-487162"/>
            <a:ext cx="3975011" cy="3975011"/>
          </a:xfrm>
          <a:custGeom>
            <a:avLst/>
            <a:gdLst/>
            <a:ahLst/>
            <a:cxnLst/>
            <a:rect l="l" t="t" r="r" b="b"/>
            <a:pathLst>
              <a:path w="3975011" h="3975011">
                <a:moveTo>
                  <a:pt x="0" y="0"/>
                </a:moveTo>
                <a:lnTo>
                  <a:pt x="3975011" y="0"/>
                </a:lnTo>
                <a:lnTo>
                  <a:pt x="3975011" y="3975011"/>
                </a:lnTo>
                <a:lnTo>
                  <a:pt x="0" y="39750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6224" y="3472430"/>
            <a:ext cx="11773457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A5A58D"/>
                </a:solidFill>
                <a:latin typeface="TAN Mon Cheri"/>
              </a:rPr>
              <a:t>Title of the Resrach 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60811" y="7387730"/>
            <a:ext cx="8350501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A5A58D"/>
                </a:solidFill>
                <a:latin typeface="Garet 2"/>
              </a:rPr>
              <a:t>Presenter Details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253" y="1980266"/>
            <a:ext cx="4683097" cy="911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9"/>
              </a:lnSpc>
            </a:pPr>
            <a:r>
              <a:rPr lang="en-US" sz="2606">
                <a:solidFill>
                  <a:srgbClr val="000000"/>
                </a:solidFill>
                <a:latin typeface="Canva Sans"/>
              </a:rPr>
              <a:t>Your University /College Logo/Company 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9250398" cy="10287000"/>
            <a:chOff x="0" y="0"/>
            <a:chExt cx="243631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6319" cy="2709333"/>
            </a:xfrm>
            <a:custGeom>
              <a:avLst/>
              <a:gdLst/>
              <a:ahLst/>
              <a:cxnLst/>
              <a:rect l="l" t="t" r="r" b="b"/>
              <a:pathLst>
                <a:path w="2436319" h="2709333">
                  <a:moveTo>
                    <a:pt x="0" y="0"/>
                  </a:moveTo>
                  <a:lnTo>
                    <a:pt x="2436319" y="0"/>
                  </a:lnTo>
                  <a:lnTo>
                    <a:pt x="243631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70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3557694" y="625207"/>
            <a:ext cx="12368434" cy="422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400"/>
              </a:lnSpc>
            </a:pPr>
            <a:r>
              <a:rPr lang="en-US" sz="6000">
                <a:solidFill>
                  <a:srgbClr val="F8F5ED"/>
                </a:solidFill>
                <a:latin typeface="TAN Mon Cheri"/>
              </a:rPr>
              <a:t>See</a:t>
            </a:r>
          </a:p>
          <a:p>
            <a:pPr algn="r">
              <a:lnSpc>
                <a:spcPts val="8400"/>
              </a:lnSpc>
            </a:pPr>
            <a:r>
              <a:rPr lang="en-US" sz="6000">
                <a:solidFill>
                  <a:srgbClr val="F8F5ED"/>
                </a:solidFill>
                <a:latin typeface="TAN Mon Cheri"/>
              </a:rPr>
              <a:t>you</a:t>
            </a:r>
          </a:p>
          <a:p>
            <a:pPr algn="r">
              <a:lnSpc>
                <a:spcPts val="8400"/>
              </a:lnSpc>
            </a:pPr>
            <a:r>
              <a:rPr lang="en-US" sz="6000">
                <a:solidFill>
                  <a:srgbClr val="F8F5ED"/>
                </a:solidFill>
                <a:latin typeface="TAN Mon Cheri"/>
              </a:rPr>
              <a:t>next</a:t>
            </a:r>
          </a:p>
          <a:p>
            <a:pPr algn="r">
              <a:lnSpc>
                <a:spcPts val="8400"/>
              </a:lnSpc>
            </a:pPr>
            <a:r>
              <a:rPr lang="en-US" sz="6000">
                <a:solidFill>
                  <a:srgbClr val="F8F5ED"/>
                </a:solidFill>
                <a:latin typeface="TAN Mon Cheri"/>
              </a:rPr>
              <a:t>VIDYEN 2.0, 2024</a:t>
            </a:r>
          </a:p>
        </p:txBody>
      </p:sp>
      <p:sp>
        <p:nvSpPr>
          <p:cNvPr id="6" name="Freeform 6"/>
          <p:cNvSpPr/>
          <p:nvPr/>
        </p:nvSpPr>
        <p:spPr>
          <a:xfrm>
            <a:off x="8470967" y="4364069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2"/>
                </a:lnTo>
                <a:lnTo>
                  <a:pt x="0" y="155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355794" y="-735041"/>
            <a:ext cx="6143957" cy="6143957"/>
          </a:xfrm>
          <a:custGeom>
            <a:avLst/>
            <a:gdLst/>
            <a:ahLst/>
            <a:cxnLst/>
            <a:rect l="l" t="t" r="r" b="b"/>
            <a:pathLst>
              <a:path w="6143957" h="6143957">
                <a:moveTo>
                  <a:pt x="0" y="0"/>
                </a:moveTo>
                <a:lnTo>
                  <a:pt x="6143956" y="0"/>
                </a:lnTo>
                <a:lnTo>
                  <a:pt x="6143956" y="6143956"/>
                </a:lnTo>
                <a:lnTo>
                  <a:pt x="0" y="6143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144" y="5701229"/>
            <a:ext cx="8936109" cy="4449921"/>
          </a:xfrm>
          <a:custGeom>
            <a:avLst/>
            <a:gdLst/>
            <a:ahLst/>
            <a:cxnLst/>
            <a:rect l="l" t="t" r="r" b="b"/>
            <a:pathLst>
              <a:path w="8936109" h="4449921">
                <a:moveTo>
                  <a:pt x="0" y="0"/>
                </a:moveTo>
                <a:lnTo>
                  <a:pt x="8936110" y="0"/>
                </a:lnTo>
                <a:lnTo>
                  <a:pt x="8936110" y="4449921"/>
                </a:lnTo>
                <a:lnTo>
                  <a:pt x="0" y="44499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922" b="-4168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566561" y="7281231"/>
            <a:ext cx="693374" cy="721159"/>
          </a:xfrm>
          <a:custGeom>
            <a:avLst/>
            <a:gdLst/>
            <a:ahLst/>
            <a:cxnLst/>
            <a:rect l="l" t="t" r="r" b="b"/>
            <a:pathLst>
              <a:path w="693374" h="721159">
                <a:moveTo>
                  <a:pt x="0" y="0"/>
                </a:moveTo>
                <a:lnTo>
                  <a:pt x="693374" y="0"/>
                </a:lnTo>
                <a:lnTo>
                  <a:pt x="693374" y="721159"/>
                </a:lnTo>
                <a:lnTo>
                  <a:pt x="0" y="7211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26" b="-15870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138038" y="137038"/>
            <a:ext cx="2011924" cy="18288000"/>
            <a:chOff x="0" y="0"/>
            <a:chExt cx="529889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BF73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59783" y="790575"/>
            <a:ext cx="1236843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BF7343"/>
                </a:solidFill>
                <a:latin typeface="TAN Mon Cheri"/>
              </a:rPr>
              <a:t>Overview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07769" y="9061449"/>
            <a:ext cx="7672462" cy="47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IN" sz="3500" dirty="0" smtClean="0">
                <a:solidFill>
                  <a:srgbClr val="F8F5ED"/>
                </a:solidFill>
                <a:latin typeface="Garet 2"/>
              </a:rPr>
              <a:t>YYYYY</a:t>
            </a:r>
            <a:endParaRPr lang="en-US" sz="3500" dirty="0">
              <a:solidFill>
                <a:srgbClr val="F8F5ED"/>
              </a:solidFill>
              <a:latin typeface="Garet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47503" y="3851274"/>
            <a:ext cx="8992994" cy="47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IN" sz="3500" dirty="0" smtClean="0">
                <a:solidFill>
                  <a:srgbClr val="BF7343"/>
                </a:solidFill>
                <a:latin typeface="Garet 2"/>
              </a:rPr>
              <a:t>Summary of the Topic of Research</a:t>
            </a:r>
            <a:endParaRPr lang="en-US" sz="3500" dirty="0">
              <a:solidFill>
                <a:srgbClr val="BF7343"/>
              </a:solidFill>
              <a:latin typeface="Garet 2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364569" y="7495646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5039" y="-487162"/>
            <a:ext cx="3975011" cy="3975011"/>
          </a:xfrm>
          <a:custGeom>
            <a:avLst/>
            <a:gdLst/>
            <a:ahLst/>
            <a:cxnLst/>
            <a:rect l="l" t="t" r="r" b="b"/>
            <a:pathLst>
              <a:path w="3975011" h="3975011">
                <a:moveTo>
                  <a:pt x="0" y="0"/>
                </a:moveTo>
                <a:lnTo>
                  <a:pt x="3975011" y="0"/>
                </a:lnTo>
                <a:lnTo>
                  <a:pt x="3975011" y="3975011"/>
                </a:lnTo>
                <a:lnTo>
                  <a:pt x="0" y="39750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2011924" cy="10287000"/>
            <a:chOff x="0" y="0"/>
            <a:chExt cx="52988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2709333"/>
            </a:xfrm>
            <a:custGeom>
              <a:avLst/>
              <a:gdLst/>
              <a:ahLst/>
              <a:cxnLst/>
              <a:rect l="l" t="t" r="r" b="b"/>
              <a:pathLst>
                <a:path w="529889" h="2709333">
                  <a:moveTo>
                    <a:pt x="0" y="0"/>
                  </a:moveTo>
                  <a:lnTo>
                    <a:pt x="529889" y="0"/>
                  </a:lnTo>
                  <a:lnTo>
                    <a:pt x="52988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70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79427" y="790575"/>
            <a:ext cx="1236843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dirty="0">
                <a:solidFill>
                  <a:srgbClr val="6B705C"/>
                </a:solidFill>
                <a:latin typeface="TAN Mon Cheri"/>
              </a:rPr>
              <a:t>Introduction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79427" y="3375846"/>
            <a:ext cx="10574373" cy="471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3500" dirty="0" smtClean="0">
                <a:solidFill>
                  <a:srgbClr val="6B705C"/>
                </a:solidFill>
                <a:latin typeface="Garet 2"/>
              </a:rPr>
              <a:t>Topic</a:t>
            </a:r>
            <a:endParaRPr lang="en-US" sz="3500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979427" y="4314190"/>
            <a:ext cx="3759773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4400" u="sng" dirty="0" smtClean="0">
                <a:solidFill>
                  <a:srgbClr val="6B705C"/>
                </a:solidFill>
                <a:latin typeface="TAN Mon Cheri"/>
              </a:rPr>
              <a:t>YYYYYY</a:t>
            </a:r>
            <a:endParaRPr lang="en-US" sz="4400" u="sng" dirty="0">
              <a:solidFill>
                <a:srgbClr val="6B705C"/>
              </a:solidFill>
              <a:latin typeface="TAN Mon Che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79427" y="5273676"/>
            <a:ext cx="1473463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IN" sz="3500" dirty="0" smtClean="0">
                <a:solidFill>
                  <a:srgbClr val="6B705C"/>
                </a:solidFill>
                <a:latin typeface="Garet 2"/>
              </a:rPr>
              <a:t>Your Points on the Topic of Research</a:t>
            </a:r>
            <a:endParaRPr lang="en-US" sz="3500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99597" y="3957769"/>
            <a:ext cx="1224653" cy="1224653"/>
          </a:xfrm>
          <a:custGeom>
            <a:avLst/>
            <a:gdLst/>
            <a:ahLst/>
            <a:cxnLst/>
            <a:rect l="l" t="t" r="r" b="b"/>
            <a:pathLst>
              <a:path w="1224653" h="1224653">
                <a:moveTo>
                  <a:pt x="0" y="0"/>
                </a:moveTo>
                <a:lnTo>
                  <a:pt x="1224653" y="0"/>
                </a:lnTo>
                <a:lnTo>
                  <a:pt x="1224653" y="1224653"/>
                </a:lnTo>
                <a:lnTo>
                  <a:pt x="0" y="12246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75039" y="-487162"/>
            <a:ext cx="3975011" cy="3975011"/>
          </a:xfrm>
          <a:custGeom>
            <a:avLst/>
            <a:gdLst/>
            <a:ahLst/>
            <a:cxnLst/>
            <a:rect l="l" t="t" r="r" b="b"/>
            <a:pathLst>
              <a:path w="3975011" h="3975011">
                <a:moveTo>
                  <a:pt x="0" y="0"/>
                </a:moveTo>
                <a:lnTo>
                  <a:pt x="3975011" y="0"/>
                </a:lnTo>
                <a:lnTo>
                  <a:pt x="3975011" y="3975011"/>
                </a:lnTo>
                <a:lnTo>
                  <a:pt x="0" y="39750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5763338" y="0"/>
            <a:ext cx="2501924" cy="10287000"/>
            <a:chOff x="0" y="0"/>
            <a:chExt cx="658943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943" cy="2709333"/>
            </a:xfrm>
            <a:custGeom>
              <a:avLst/>
              <a:gdLst/>
              <a:ahLst/>
              <a:cxnLst/>
              <a:rect l="l" t="t" r="r" b="b"/>
              <a:pathLst>
                <a:path w="658943" h="2709333">
                  <a:moveTo>
                    <a:pt x="0" y="0"/>
                  </a:moveTo>
                  <a:lnTo>
                    <a:pt x="658943" y="0"/>
                  </a:lnTo>
                  <a:lnTo>
                    <a:pt x="6589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B997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42975"/>
            <a:ext cx="12368434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dirty="0" smtClean="0">
                <a:solidFill>
                  <a:srgbClr val="CB997E"/>
                </a:solidFill>
                <a:latin typeface="TAN Mon Cheri"/>
              </a:rPr>
              <a:t>Materials and Methods</a:t>
            </a:r>
            <a:endParaRPr lang="en-US" sz="12000" dirty="0">
              <a:solidFill>
                <a:srgbClr val="CB997E"/>
              </a:solidFill>
              <a:latin typeface="TAN Mon Che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6185737"/>
            <a:ext cx="1473463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3500" dirty="0" smtClean="0">
                <a:solidFill>
                  <a:srgbClr val="BF7343"/>
                </a:solidFill>
                <a:latin typeface="Garet 2"/>
              </a:rPr>
              <a:t>Research Methods</a:t>
            </a:r>
            <a:endParaRPr lang="en-US" sz="3500" dirty="0">
              <a:solidFill>
                <a:srgbClr val="BF7343"/>
              </a:solidFill>
              <a:latin typeface="Garet 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040968" y="2439929"/>
            <a:ext cx="1444741" cy="1444741"/>
          </a:xfrm>
          <a:custGeom>
            <a:avLst/>
            <a:gdLst/>
            <a:ahLst/>
            <a:cxnLst/>
            <a:rect l="l" t="t" r="r" b="b"/>
            <a:pathLst>
              <a:path w="1444741" h="1444741">
                <a:moveTo>
                  <a:pt x="0" y="0"/>
                </a:moveTo>
                <a:lnTo>
                  <a:pt x="1444741" y="0"/>
                </a:lnTo>
                <a:lnTo>
                  <a:pt x="1444741" y="1444742"/>
                </a:lnTo>
                <a:lnTo>
                  <a:pt x="0" y="14447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75718" y="-439537"/>
            <a:ext cx="2560032" cy="2560032"/>
          </a:xfrm>
          <a:custGeom>
            <a:avLst/>
            <a:gdLst/>
            <a:ahLst/>
            <a:cxnLst/>
            <a:rect l="l" t="t" r="r" b="b"/>
            <a:pathLst>
              <a:path w="2560032" h="2560032">
                <a:moveTo>
                  <a:pt x="0" y="0"/>
                </a:moveTo>
                <a:lnTo>
                  <a:pt x="2560032" y="0"/>
                </a:lnTo>
                <a:lnTo>
                  <a:pt x="2560032" y="2560032"/>
                </a:lnTo>
                <a:lnTo>
                  <a:pt x="0" y="2560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542551" y="541551"/>
            <a:ext cx="10287000" cy="9203897"/>
            <a:chOff x="0" y="0"/>
            <a:chExt cx="2709333" cy="24240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2424072"/>
            </a:xfrm>
            <a:custGeom>
              <a:avLst/>
              <a:gdLst/>
              <a:ahLst/>
              <a:cxnLst/>
              <a:rect l="l" t="t" r="r" b="b"/>
              <a:pathLst>
                <a:path w="2709333" h="2424072">
                  <a:moveTo>
                    <a:pt x="0" y="0"/>
                  </a:moveTo>
                  <a:lnTo>
                    <a:pt x="2709333" y="0"/>
                  </a:lnTo>
                  <a:lnTo>
                    <a:pt x="2709333" y="2424072"/>
                  </a:lnTo>
                  <a:lnTo>
                    <a:pt x="0" y="2424072"/>
                  </a:lnTo>
                  <a:close/>
                </a:path>
              </a:pathLst>
            </a:custGeom>
            <a:solidFill>
              <a:srgbClr val="B7B7A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752686" y="3086100"/>
            <a:ext cx="4054948" cy="4114800"/>
          </a:xfrm>
          <a:custGeom>
            <a:avLst/>
            <a:gdLst/>
            <a:ahLst/>
            <a:cxnLst/>
            <a:rect l="l" t="t" r="r" b="b"/>
            <a:pathLst>
              <a:path w="4054948" h="4114800">
                <a:moveTo>
                  <a:pt x="0" y="0"/>
                </a:moveTo>
                <a:lnTo>
                  <a:pt x="4054948" y="0"/>
                </a:lnTo>
                <a:lnTo>
                  <a:pt x="40549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434064">
            <a:off x="15001234" y="2932186"/>
            <a:ext cx="1825951" cy="1294766"/>
          </a:xfrm>
          <a:custGeom>
            <a:avLst/>
            <a:gdLst/>
            <a:ahLst/>
            <a:cxnLst/>
            <a:rect l="l" t="t" r="r" b="b"/>
            <a:pathLst>
              <a:path w="1825951" h="1294766">
                <a:moveTo>
                  <a:pt x="0" y="0"/>
                </a:moveTo>
                <a:lnTo>
                  <a:pt x="1825951" y="0"/>
                </a:lnTo>
                <a:lnTo>
                  <a:pt x="1825951" y="1294766"/>
                </a:lnTo>
                <a:lnTo>
                  <a:pt x="0" y="12947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100000">
            <a:off x="13809039" y="7371740"/>
            <a:ext cx="2133373" cy="1326570"/>
          </a:xfrm>
          <a:custGeom>
            <a:avLst/>
            <a:gdLst/>
            <a:ahLst/>
            <a:cxnLst/>
            <a:rect l="l" t="t" r="r" b="b"/>
            <a:pathLst>
              <a:path w="2133373" h="1326570">
                <a:moveTo>
                  <a:pt x="0" y="0"/>
                </a:moveTo>
                <a:lnTo>
                  <a:pt x="2133373" y="0"/>
                </a:lnTo>
                <a:lnTo>
                  <a:pt x="2133373" y="1326570"/>
                </a:lnTo>
                <a:lnTo>
                  <a:pt x="0" y="1326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2287096" flipV="1">
            <a:off x="9841863" y="3745952"/>
            <a:ext cx="1959216" cy="520083"/>
          </a:xfrm>
          <a:custGeom>
            <a:avLst/>
            <a:gdLst/>
            <a:ahLst/>
            <a:cxnLst/>
            <a:rect l="l" t="t" r="r" b="b"/>
            <a:pathLst>
              <a:path w="1959216" h="520083">
                <a:moveTo>
                  <a:pt x="0" y="520083"/>
                </a:moveTo>
                <a:lnTo>
                  <a:pt x="1959216" y="520083"/>
                </a:lnTo>
                <a:lnTo>
                  <a:pt x="1959216" y="0"/>
                </a:lnTo>
                <a:lnTo>
                  <a:pt x="0" y="0"/>
                </a:lnTo>
                <a:lnTo>
                  <a:pt x="0" y="52008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497123"/>
            <a:ext cx="8956070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dirty="0" smtClean="0">
                <a:solidFill>
                  <a:srgbClr val="6B705C"/>
                </a:solidFill>
                <a:latin typeface="TAN Mon Cheri"/>
              </a:rPr>
              <a:t>Methods</a:t>
            </a:r>
            <a:endParaRPr lang="en-US" sz="12000" dirty="0">
              <a:solidFill>
                <a:srgbClr val="6B705C"/>
              </a:solidFill>
              <a:latin typeface="TAN Mon Che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5132705"/>
            <a:ext cx="7636579" cy="45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IN" sz="2800" dirty="0" smtClean="0">
                <a:solidFill>
                  <a:srgbClr val="6B705C"/>
                </a:solidFill>
                <a:latin typeface="Garet 2"/>
              </a:rPr>
              <a:t>Your Points</a:t>
            </a:r>
            <a:endParaRPr lang="en-US" sz="2800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289570" y="2548024"/>
            <a:ext cx="3290682" cy="132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6"/>
              </a:lnSpc>
            </a:pPr>
            <a:r>
              <a:rPr lang="en-US" sz="4012" dirty="0" smtClean="0">
                <a:solidFill>
                  <a:srgbClr val="6B705C"/>
                </a:solidFill>
                <a:latin typeface="Garet 2"/>
              </a:rPr>
              <a:t> Ethical Approval</a:t>
            </a:r>
            <a:endParaRPr lang="en-US" sz="4012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658889" y="1643888"/>
            <a:ext cx="3228010" cy="132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6"/>
              </a:lnSpc>
            </a:pPr>
            <a:r>
              <a:rPr lang="en-US" sz="4012" dirty="0" smtClean="0">
                <a:solidFill>
                  <a:srgbClr val="6B705C"/>
                </a:solidFill>
                <a:latin typeface="Garet 2"/>
              </a:rPr>
              <a:t>Informed Consent</a:t>
            </a:r>
            <a:endParaRPr lang="en-US" sz="4012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080116" y="8455338"/>
            <a:ext cx="3668187" cy="1321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16"/>
              </a:lnSpc>
            </a:pPr>
            <a:r>
              <a:rPr lang="en-US" sz="4012" dirty="0" smtClean="0">
                <a:solidFill>
                  <a:srgbClr val="6B705C"/>
                </a:solidFill>
                <a:latin typeface="Garet 2"/>
              </a:rPr>
              <a:t>Important Method</a:t>
            </a:r>
            <a:endParaRPr lang="en-US" sz="4012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040710" y="4650023"/>
            <a:ext cx="3290682" cy="653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16"/>
              </a:lnSpc>
            </a:pPr>
            <a:r>
              <a:rPr lang="en-US" sz="4012" dirty="0" smtClean="0">
                <a:solidFill>
                  <a:srgbClr val="6B705C"/>
                </a:solidFill>
                <a:latin typeface="Garet 2"/>
              </a:rPr>
              <a:t>M&amp; M</a:t>
            </a:r>
            <a:endParaRPr lang="en-US" sz="4012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8304672" y="735248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2"/>
                </a:lnTo>
                <a:lnTo>
                  <a:pt x="0" y="15588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969475" y="-477637"/>
            <a:ext cx="2351050" cy="2351050"/>
          </a:xfrm>
          <a:custGeom>
            <a:avLst/>
            <a:gdLst/>
            <a:ahLst/>
            <a:cxnLst/>
            <a:rect l="l" t="t" r="r" b="b"/>
            <a:pathLst>
              <a:path w="2351050" h="2351050">
                <a:moveTo>
                  <a:pt x="0" y="0"/>
                </a:moveTo>
                <a:lnTo>
                  <a:pt x="2351050" y="0"/>
                </a:lnTo>
                <a:lnTo>
                  <a:pt x="2351050" y="2351050"/>
                </a:lnTo>
                <a:lnTo>
                  <a:pt x="0" y="23510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138038" y="137038"/>
            <a:ext cx="2011924" cy="18288000"/>
            <a:chOff x="0" y="0"/>
            <a:chExt cx="529889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BF734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28033" y="962025"/>
            <a:ext cx="180319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 smtClean="0">
                <a:solidFill>
                  <a:srgbClr val="BF7343"/>
                </a:solidFill>
                <a:latin typeface="TAN Mon Cheri"/>
              </a:rPr>
              <a:t>Results</a:t>
            </a:r>
            <a:endParaRPr lang="en-US" sz="3000" dirty="0">
              <a:solidFill>
                <a:srgbClr val="BF7343"/>
              </a:solidFill>
              <a:latin typeface="TAN Mon Che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855527" y="3679880"/>
            <a:ext cx="14457153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IN" sz="3500" dirty="0" smtClean="0">
                <a:solidFill>
                  <a:srgbClr val="BF7343"/>
                </a:solidFill>
                <a:latin typeface="Garet 2"/>
              </a:rPr>
              <a:t>Important Points</a:t>
            </a:r>
            <a:endParaRPr lang="en-US" sz="3500" dirty="0">
              <a:solidFill>
                <a:srgbClr val="BF7343"/>
              </a:solidFill>
              <a:latin typeface="Garet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15710" y="4797479"/>
            <a:ext cx="5536786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u="sng" dirty="0" smtClean="0">
                <a:solidFill>
                  <a:srgbClr val="BF7343"/>
                </a:solidFill>
                <a:latin typeface="TAN Mon Cheri"/>
              </a:rPr>
              <a:t>YYYYY</a:t>
            </a:r>
            <a:endParaRPr lang="en-US" sz="4400" u="sng" dirty="0">
              <a:solidFill>
                <a:srgbClr val="BF7343"/>
              </a:solidFill>
              <a:latin typeface="TAN Mon Che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75321" y="5842690"/>
            <a:ext cx="14457153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 smtClean="0">
                <a:solidFill>
                  <a:srgbClr val="BF7343"/>
                </a:solidFill>
                <a:latin typeface="Garet 2"/>
              </a:rPr>
              <a:t>XXXXXX</a:t>
            </a:r>
            <a:endParaRPr lang="en-US" sz="3500" dirty="0">
              <a:solidFill>
                <a:srgbClr val="BF7343"/>
              </a:solidFill>
              <a:latin typeface="Garet 2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364569" y="7495646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475039" y="-487162"/>
            <a:ext cx="3975011" cy="3975011"/>
          </a:xfrm>
          <a:custGeom>
            <a:avLst/>
            <a:gdLst/>
            <a:ahLst/>
            <a:cxnLst/>
            <a:rect l="l" t="t" r="r" b="b"/>
            <a:pathLst>
              <a:path w="3975011" h="3975011">
                <a:moveTo>
                  <a:pt x="0" y="0"/>
                </a:moveTo>
                <a:lnTo>
                  <a:pt x="3975011" y="0"/>
                </a:lnTo>
                <a:lnTo>
                  <a:pt x="3975011" y="3975011"/>
                </a:lnTo>
                <a:lnTo>
                  <a:pt x="0" y="39750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138038" y="-8138038"/>
            <a:ext cx="2011924" cy="18288000"/>
            <a:chOff x="0" y="0"/>
            <a:chExt cx="529889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9889" cy="4816592"/>
            </a:xfrm>
            <a:custGeom>
              <a:avLst/>
              <a:gdLst/>
              <a:ahLst/>
              <a:cxnLst/>
              <a:rect l="l" t="t" r="r" b="b"/>
              <a:pathLst>
                <a:path w="529889" h="4816592">
                  <a:moveTo>
                    <a:pt x="0" y="0"/>
                  </a:moveTo>
                  <a:lnTo>
                    <a:pt x="529889" y="0"/>
                  </a:lnTo>
                  <a:lnTo>
                    <a:pt x="529889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B7B7A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2873375"/>
            <a:ext cx="12368434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9000" dirty="0" smtClean="0">
                <a:solidFill>
                  <a:srgbClr val="A5A58D"/>
                </a:solidFill>
                <a:latin typeface="TAN Mon Cheri"/>
              </a:rPr>
              <a:t>Discussion</a:t>
            </a:r>
            <a:endParaRPr lang="en-US" sz="9000" dirty="0">
              <a:solidFill>
                <a:srgbClr val="A5A58D"/>
              </a:solidFill>
              <a:latin typeface="TAN Mon Che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315012" y="3295650"/>
            <a:ext cx="8164244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50"/>
              </a:lnSpc>
            </a:pPr>
            <a:r>
              <a:rPr lang="en-IN" sz="3500" dirty="0" smtClean="0">
                <a:solidFill>
                  <a:srgbClr val="6B705C"/>
                </a:solidFill>
                <a:latin typeface="Garet 2"/>
              </a:rPr>
              <a:t>Important Points</a:t>
            </a:r>
            <a:endParaRPr lang="en-US" sz="3500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53487" y="1232493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1" y="0"/>
                </a:lnTo>
                <a:lnTo>
                  <a:pt x="1558861" y="1558861"/>
                </a:lnTo>
                <a:lnTo>
                  <a:pt x="0" y="1558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611153" y="-487162"/>
            <a:ext cx="2838896" cy="2838896"/>
          </a:xfrm>
          <a:custGeom>
            <a:avLst/>
            <a:gdLst/>
            <a:ahLst/>
            <a:cxnLst/>
            <a:rect l="l" t="t" r="r" b="b"/>
            <a:pathLst>
              <a:path w="2838896" h="2838896">
                <a:moveTo>
                  <a:pt x="0" y="0"/>
                </a:moveTo>
                <a:lnTo>
                  <a:pt x="2838897" y="0"/>
                </a:lnTo>
                <a:lnTo>
                  <a:pt x="2838897" y="2838897"/>
                </a:lnTo>
                <a:lnTo>
                  <a:pt x="0" y="2838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658513" cy="10287000"/>
            <a:chOff x="0" y="0"/>
            <a:chExt cx="9635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63559" cy="2709333"/>
            </a:xfrm>
            <a:custGeom>
              <a:avLst/>
              <a:gdLst/>
              <a:ahLst/>
              <a:cxnLst/>
              <a:rect l="l" t="t" r="r" b="b"/>
              <a:pathLst>
                <a:path w="963559" h="2709333">
                  <a:moveTo>
                    <a:pt x="0" y="0"/>
                  </a:moveTo>
                  <a:lnTo>
                    <a:pt x="963559" y="0"/>
                  </a:lnTo>
                  <a:lnTo>
                    <a:pt x="9635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B705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262911" y="378248"/>
            <a:ext cx="12368434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IN" sz="12000" dirty="0" smtClean="0">
                <a:solidFill>
                  <a:srgbClr val="6B705C"/>
                </a:solidFill>
                <a:latin typeface="TAN Mon Cheri"/>
              </a:rPr>
              <a:t>Discussion</a:t>
            </a:r>
            <a:endParaRPr lang="en-US" sz="12000" dirty="0">
              <a:solidFill>
                <a:srgbClr val="6B705C"/>
              </a:solidFill>
              <a:latin typeface="TAN Mon Che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2993409" y="616373"/>
            <a:ext cx="1330209" cy="1330209"/>
          </a:xfrm>
          <a:custGeom>
            <a:avLst/>
            <a:gdLst/>
            <a:ahLst/>
            <a:cxnLst/>
            <a:rect l="l" t="t" r="r" b="b"/>
            <a:pathLst>
              <a:path w="1330209" h="1330209">
                <a:moveTo>
                  <a:pt x="0" y="0"/>
                </a:moveTo>
                <a:lnTo>
                  <a:pt x="1330209" y="0"/>
                </a:lnTo>
                <a:lnTo>
                  <a:pt x="1330209" y="1330209"/>
                </a:lnTo>
                <a:lnTo>
                  <a:pt x="0" y="133020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60926" y="4811029"/>
            <a:ext cx="7991113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50"/>
              </a:lnSpc>
            </a:pPr>
            <a:r>
              <a:rPr lang="en-IN" sz="3500" dirty="0" smtClean="0">
                <a:solidFill>
                  <a:srgbClr val="6B705C"/>
                </a:solidFill>
                <a:latin typeface="Garet 2"/>
              </a:rPr>
              <a:t>Your Points</a:t>
            </a:r>
            <a:endParaRPr lang="en-US" sz="3500" dirty="0">
              <a:solidFill>
                <a:srgbClr val="6B705C"/>
              </a:solidFill>
              <a:latin typeface="Garet 2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4445986" y="-310638"/>
            <a:ext cx="3975011" cy="3975011"/>
          </a:xfrm>
          <a:custGeom>
            <a:avLst/>
            <a:gdLst/>
            <a:ahLst/>
            <a:cxnLst/>
            <a:rect l="l" t="t" r="r" b="b"/>
            <a:pathLst>
              <a:path w="3975011" h="3975011">
                <a:moveTo>
                  <a:pt x="0" y="0"/>
                </a:moveTo>
                <a:lnTo>
                  <a:pt x="3975010" y="0"/>
                </a:lnTo>
                <a:lnTo>
                  <a:pt x="3975010" y="3975011"/>
                </a:lnTo>
                <a:lnTo>
                  <a:pt x="0" y="39750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6572250" y="-6572250"/>
            <a:ext cx="5143500" cy="18288000"/>
            <a:chOff x="0" y="0"/>
            <a:chExt cx="135466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4667" cy="4816592"/>
            </a:xfrm>
            <a:custGeom>
              <a:avLst/>
              <a:gdLst/>
              <a:ahLst/>
              <a:cxnLst/>
              <a:rect l="l" t="t" r="r" b="b"/>
              <a:pathLst>
                <a:path w="1354667" h="4816592">
                  <a:moveTo>
                    <a:pt x="0" y="0"/>
                  </a:moveTo>
                  <a:lnTo>
                    <a:pt x="1354667" y="0"/>
                  </a:lnTo>
                  <a:lnTo>
                    <a:pt x="135466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CB997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59783" y="1419225"/>
            <a:ext cx="12368434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 smtClean="0">
                <a:solidFill>
                  <a:srgbClr val="F8F5ED"/>
                </a:solidFill>
                <a:latin typeface="TAN Mon Cheri"/>
              </a:rPr>
              <a:t>Conclusion</a:t>
            </a:r>
            <a:endParaRPr lang="en-US" sz="12000" dirty="0">
              <a:solidFill>
                <a:srgbClr val="F8F5ED"/>
              </a:solidFill>
              <a:latin typeface="TAN Mon Che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76681" y="7559676"/>
            <a:ext cx="1473463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IN" sz="3500" dirty="0" smtClean="0">
                <a:solidFill>
                  <a:srgbClr val="BF7343"/>
                </a:solidFill>
                <a:latin typeface="Garet 2"/>
              </a:rPr>
              <a:t>YYYYY</a:t>
            </a:r>
            <a:endParaRPr lang="en-US" sz="3500" dirty="0">
              <a:solidFill>
                <a:srgbClr val="BF7343"/>
              </a:solidFill>
              <a:latin typeface="Garet 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707189" y="6549427"/>
            <a:ext cx="6873621" cy="58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</a:pPr>
            <a:r>
              <a:rPr lang="en-US" sz="4400" u="sng" dirty="0" smtClean="0">
                <a:solidFill>
                  <a:srgbClr val="BF7343"/>
                </a:solidFill>
                <a:latin typeface="TAN Mon Cheri"/>
              </a:rPr>
              <a:t>XXXX</a:t>
            </a:r>
            <a:endParaRPr lang="en-US" sz="4400" u="sng" dirty="0">
              <a:solidFill>
                <a:srgbClr val="BF7343"/>
              </a:solidFill>
              <a:latin typeface="TAN Mon Che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8364569" y="4364069"/>
            <a:ext cx="1558861" cy="1558861"/>
          </a:xfrm>
          <a:custGeom>
            <a:avLst/>
            <a:gdLst/>
            <a:ahLst/>
            <a:cxnLst/>
            <a:rect l="l" t="t" r="r" b="b"/>
            <a:pathLst>
              <a:path w="1558861" h="1558861">
                <a:moveTo>
                  <a:pt x="0" y="0"/>
                </a:moveTo>
                <a:lnTo>
                  <a:pt x="1558862" y="0"/>
                </a:lnTo>
                <a:lnTo>
                  <a:pt x="1558862" y="1558862"/>
                </a:lnTo>
                <a:lnTo>
                  <a:pt x="0" y="1558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5039" y="-487162"/>
            <a:ext cx="3975011" cy="3975011"/>
          </a:xfrm>
          <a:custGeom>
            <a:avLst/>
            <a:gdLst/>
            <a:ahLst/>
            <a:cxnLst/>
            <a:rect l="l" t="t" r="r" b="b"/>
            <a:pathLst>
              <a:path w="3975011" h="3975011">
                <a:moveTo>
                  <a:pt x="0" y="0"/>
                </a:moveTo>
                <a:lnTo>
                  <a:pt x="3975011" y="0"/>
                </a:lnTo>
                <a:lnTo>
                  <a:pt x="3975011" y="3975011"/>
                </a:lnTo>
                <a:lnTo>
                  <a:pt x="0" y="39750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70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TAN Mon Cheri</vt:lpstr>
      <vt:lpstr>Garet 2</vt:lpstr>
      <vt:lpstr>Canva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VIDYEN Format</dc:title>
  <cp:lastModifiedBy>Imran Pasha M </cp:lastModifiedBy>
  <cp:revision>2</cp:revision>
  <dcterms:created xsi:type="dcterms:W3CDTF">2006-08-16T00:00:00Z</dcterms:created>
  <dcterms:modified xsi:type="dcterms:W3CDTF">2023-09-19T15:03:10Z</dcterms:modified>
  <dc:identifier>DAFu3r70DHg</dc:identifier>
</cp:coreProperties>
</file>